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50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89EC7-065C-45F3-9DE7-01E4A90EE65C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C1136-127E-4902-B344-AB6844414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4552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89EC7-065C-45F3-9DE7-01E4A90EE65C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C1136-127E-4902-B344-AB6844414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264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89EC7-065C-45F3-9DE7-01E4A90EE65C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C1136-127E-4902-B344-AB6844414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414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89EC7-065C-45F3-9DE7-01E4A90EE65C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C1136-127E-4902-B344-AB6844414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06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89EC7-065C-45F3-9DE7-01E4A90EE65C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C1136-127E-4902-B344-AB6844414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1049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89EC7-065C-45F3-9DE7-01E4A90EE65C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C1136-127E-4902-B344-AB6844414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1463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89EC7-065C-45F3-9DE7-01E4A90EE65C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C1136-127E-4902-B344-AB6844414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3272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89EC7-065C-45F3-9DE7-01E4A90EE65C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C1136-127E-4902-B344-AB6844414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331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89EC7-065C-45F3-9DE7-01E4A90EE65C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C1136-127E-4902-B344-AB6844414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1686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89EC7-065C-45F3-9DE7-01E4A90EE65C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C1136-127E-4902-B344-AB6844414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7806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89EC7-065C-45F3-9DE7-01E4A90EE65C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C1136-127E-4902-B344-AB6844414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5714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389EC7-065C-45F3-9DE7-01E4A90EE65C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BC1136-127E-4902-B344-AB6844414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9425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393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025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658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512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065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374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3" name="Oppressio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68322" y="698651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849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2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906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714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425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789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755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690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415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Widescreen</PresentationFormat>
  <Paragraphs>0</Paragraphs>
  <Slides>14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Hurin</dc:creator>
  <cp:lastModifiedBy>Hurin</cp:lastModifiedBy>
  <cp:revision>8</cp:revision>
  <dcterms:created xsi:type="dcterms:W3CDTF">2013-09-13T16:32:32Z</dcterms:created>
  <dcterms:modified xsi:type="dcterms:W3CDTF">2013-09-13T16:49:03Z</dcterms:modified>
</cp:coreProperties>
</file>